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91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8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43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5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8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60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74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27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3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2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4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5D338-1B56-42E0-B09D-EBC4386C58F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7A35B-062A-4ED7-B566-7A2944857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25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Title of Your Paper Appears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Add Your Name Here</a:t>
            </a:r>
          </a:p>
          <a:p>
            <a:r>
              <a:rPr lang="en-US" dirty="0" smtClean="0"/>
              <a:t>Logan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992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Statement: Community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65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Statement: Publi</a:t>
            </a:r>
            <a:r>
              <a:rPr lang="en-US" dirty="0" smtClean="0"/>
              <a:t>c Policy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136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71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37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Heading 1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0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Heading 2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42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slides for each heading of your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78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Socio-ecological Model (briefly explain)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Intrapersonal</a:t>
            </a:r>
          </a:p>
          <a:p>
            <a:r>
              <a:rPr lang="en-US" dirty="0" smtClean="0"/>
              <a:t>Interpersonal</a:t>
            </a:r>
          </a:p>
          <a:p>
            <a:r>
              <a:rPr lang="en-US" dirty="0" smtClean="0"/>
              <a:t>Institutional</a:t>
            </a:r>
          </a:p>
          <a:p>
            <a:r>
              <a:rPr lang="en-US" dirty="0" smtClean="0"/>
              <a:t>Community</a:t>
            </a:r>
          </a:p>
          <a:p>
            <a:r>
              <a:rPr lang="en-US" dirty="0" smtClean="0"/>
              <a:t>Public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813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mpact Statement: Intrapersonal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398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Statement: Interpersonal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3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Statement: Institutional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481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69</Words>
  <Application>Microsoft Office PowerPoint</Application>
  <PresentationFormat>Widescreen</PresentationFormat>
  <Paragraphs>19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The Title of Your Paper Appears Here</vt:lpstr>
      <vt:lpstr>Introduction</vt:lpstr>
      <vt:lpstr>Heading 1 Goes Here</vt:lpstr>
      <vt:lpstr>Heading 2 Goes Here</vt:lpstr>
      <vt:lpstr>Add slides for each heading of your paper</vt:lpstr>
      <vt:lpstr>Socio-ecological Model (briefly explain)</vt:lpstr>
      <vt:lpstr>Impact Statement: Intrapersonal Level</vt:lpstr>
      <vt:lpstr>Impact Statement: Interpersonal Level</vt:lpstr>
      <vt:lpstr>Impact Statement: Institutional Level</vt:lpstr>
      <vt:lpstr>Impact Statement: Community Level</vt:lpstr>
      <vt:lpstr>Impact Statement: Public Policy Level</vt:lpstr>
      <vt:lpstr>References</vt:lpstr>
    </vt:vector>
  </TitlesOfParts>
  <Company>Logan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Title of Your Paper Appears Here</dc:title>
  <dc:creator>Test.User</dc:creator>
  <cp:lastModifiedBy>Test.User</cp:lastModifiedBy>
  <cp:revision>2</cp:revision>
  <dcterms:created xsi:type="dcterms:W3CDTF">2017-11-24T18:57:28Z</dcterms:created>
  <dcterms:modified xsi:type="dcterms:W3CDTF">2017-11-24T19:19:03Z</dcterms:modified>
</cp:coreProperties>
</file>